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Моя любимая книга</a:t>
            </a:r>
            <a:endParaRPr lang="ru-RU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92896"/>
            <a:ext cx="3744416" cy="149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Приключения </a:t>
            </a:r>
            <a:endParaRPr lang="en-US" sz="3200" b="1" i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Тома </a:t>
            </a:r>
            <a:r>
              <a:rPr lang="ru-RU" sz="3200" b="1" i="1" dirty="0" err="1" smtClean="0">
                <a:solidFill>
                  <a:srgbClr val="002060"/>
                </a:solidFill>
                <a:latin typeface="+mj-lt"/>
              </a:rPr>
              <a:t>Сойера</a:t>
            </a:r>
            <a:endParaRPr lang="ru-RU" sz="32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8" name="Picture 4" descr="C:\Users\Руслан\Desktop\проект литература\7f3e1d785168c9a2783d6116a007a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04664"/>
            <a:ext cx="2810276" cy="389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494116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Выполнил: ученик </a:t>
            </a:r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6 </a:t>
            </a:r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«Б» </a:t>
            </a:r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класса</a:t>
            </a:r>
            <a:endParaRPr lang="ru-RU" b="1" i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b="1" i="1" dirty="0" err="1" smtClean="0">
                <a:solidFill>
                  <a:schemeClr val="bg1"/>
                </a:solidFill>
                <a:latin typeface="+mj-lt"/>
              </a:rPr>
              <a:t>Кадирова</a:t>
            </a:r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+mj-lt"/>
              </a:rPr>
              <a:t>Индира</a:t>
            </a:r>
            <a:endParaRPr lang="ru-RU" b="1" i="1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211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1319" y="476673"/>
            <a:ext cx="38386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Почему мне нравится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эта книга.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Мне нравится эта книга, потому что герои Марка Твена ценят все то, что помогает им освободиться от правил, которые им навязывают.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Также эта книга учит дружбе. На примере Тома и Гека я вижу, какими преданными и верными должны быть настоящие друзья. Их любопытство часто заводит в беды и приключения, но ведь детство и должно быть таким.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Марк Твен ярко и убедительно показал детский мир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48680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американских мальчиков, которым пришлось столкнуться не только со своими, детскими проблемами, а и с жестокостью и несправедливостью взрослого мира. И я верю, что Том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Сойер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вырастет добрым человеком и порядочным гражданином, не считая ни на что.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211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76672"/>
            <a:ext cx="39604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</a:t>
            </a:r>
            <a:r>
              <a:rPr lang="ru-RU" sz="2400" b="1" dirty="0" smtClean="0"/>
              <a:t> 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ru-RU" sz="2000" b="1" i="1" u="sng" dirty="0" smtClean="0">
                <a:solidFill>
                  <a:schemeClr val="bg1"/>
                </a:solidFill>
                <a:latin typeface="+mj-lt"/>
              </a:rPr>
              <a:t>Марк Твен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(настоящее имя –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Сэмюэл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Клеменс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) – писатель и журналист, известный в Америке общественный деятель. Демократ и гуманист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Его творчество охватывает множество жанров — юмор, сатиру, философскую фантастику, публицистику и другие, и во всех этих жанрах он неизменно занимает позицию гуманиста и демократа.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Руслан\Desktop\проект литература\s1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908720"/>
            <a:ext cx="3754282" cy="481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211"/>
            <a:ext cx="9144000" cy="689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374441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Краткое содержание: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j-lt"/>
              </a:rPr>
              <a:t>«Приключения Тома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Сойера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» – увлекательная, веселая повесть Марка Твена о невероятных приключениях озорного мальчугана Тома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Сойера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и его друзей.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j-lt"/>
              </a:rPr>
              <a:t>  Мать Тома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Сойера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умерла, и его воспитанием занималась тетушка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Полли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. Женщина пыталась сделать все возможное, чтобы Том вырос порядочным благовоспитанным мальчиком.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j-lt"/>
              </a:rPr>
              <a:t>  Лучшим другом Тома был Гек Финн – мальчишка, который вел практически бродячий образ жизни.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j-lt"/>
              </a:rPr>
              <a:t>  Вместе они отправлялись на поиски приключений и неизменно находили их.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Руслан\Desktop\проект литература\bf4d87952ad0c0a535f121191f954b48ac278fed62da7ae0df71b6ba79cc8781-1024x75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76672"/>
            <a:ext cx="2376264" cy="362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Руслан\Desktop\проект литература\ASE000000000722378-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2339752" cy="310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Руслан\Desktop\проект литература\bf4d87952ad0c0a535f121191f954b48ac278fed62da7ae0df71b6ba79cc8781-1024x757 - копия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2780928"/>
            <a:ext cx="239382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Руслан\Desktop\проект литература\04852fa8c30ee50a690361b69926e81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212976"/>
            <a:ext cx="22049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211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38164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Главные герои:</a:t>
            </a: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Том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Сойер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 – сладкоежка и ужасно хитрый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мальчик. Большой затейник и выдумщик всяких проказ. Во второй главе Том проявил невероятную смекалку, заставив всех своих друзей красить забор. При этом мальчишки были бесконечно счастливы от того, что им доверили столь ответственное дело, и еще платили Тому своими «ценностями». Том с детства проявляет предпринимательские таланты.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j-lt"/>
              </a:rPr>
              <a:t>Том любит свою тетушку, и рад был бы не огорчать ее, но в нем словно сидит бесенок, который толкает его на выдумки и шалости.</a:t>
            </a:r>
            <a:endParaRPr lang="ru-RU" b="1" i="1" dirty="0" smtClean="0">
              <a:solidFill>
                <a:schemeClr val="bg1"/>
              </a:solidFill>
              <a:latin typeface="+mj-lt"/>
            </a:endParaRPr>
          </a:p>
          <a:p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C:\Users\Руслан\Desktop\проект литература\main_том-сойе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0688"/>
            <a:ext cx="33123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3960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Главные герои:</a:t>
            </a: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Тетя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Полли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 – Сестра покойной матери Тома. Носит очки из-за моды, хотя через них плохо видит. Добрая, сочувствующая женщина. Если и решается наказывать Тома, то только потому, что считает, что своей мягкостью она губит племянника. Она стремилась воспитать Тома добропорядочным и честным человеком, заботилась о нем с огромной любовью. Тетушка искренне переживала и оплакивала Тома, когда все думали, что мальчики утонули.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C:\Users\Руслан\Desktop\проект литература\slide-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692696"/>
            <a:ext cx="3456384" cy="548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38164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Главные герои:</a:t>
            </a: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Гекльбери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 Финн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 – неразлучный друг Тома. Отец не занимается воспитанием сына, и его воспитателем стала улица. Гек признает авторитет Тома, советуется с ним во всем. Вместе придумывают разные шалости. Вместе оказались свидетелями убийства, и потом вместе нашли в пещере деньги. Главный герой написанного Марком Твеном продолжения этой книги.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 descr="C:\Users\Руслан\Desktop\проект литература\main_гекльберри-финн-об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908720"/>
            <a:ext cx="361629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5" y="476672"/>
            <a:ext cx="34563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Главные герои:</a:t>
            </a: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Бекки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 Тэтчер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– «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Прелестное голубоглазое создание с золотистыми волосами, заплетёнными в две длинные косички, в белом летнем платьице и вышитых панталончиках» – такой предстала перед Томом и читателями дочь окружного судьи. Это избалованная и капризная, но в то же время эмоциональная и впечатлительная девочка. Она искренне переживала первую ссору с Томом и даже заболела.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 descr="C:\Users\Руслан\Desktop\проект литература\origin_21_c6fd345dca8f945c8e1456c9a1fe36b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764704"/>
            <a:ext cx="3528392" cy="490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381642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Главные герои:</a:t>
            </a: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Индеец Джо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– 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самый отрицательный герой в повести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. 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Кажется, что мстительность и злоба родились раньше его. Хладнокровный и жестокий убийца. Том и Гек оказались случайными свидетелями злодеяния. Том тяжело переживал увиденное. Он не мог поверить в то, что небеса не покарали Джо на месте, когда он лжесвидетельствовал против друга. Но наказание его все же настигло. Его смерть оказалась под стать его жизни. Он был заживо погребен в пещере.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4" name="Picture 2" descr="C:\Users\Руслан\Desktop\проект литература\pm-21657-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84784"/>
            <a:ext cx="29523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проект литература\фо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Главные герои:</a:t>
            </a: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ru-RU" sz="2000" b="1" i="1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Джим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– негритенок, раб. Но Том дружит с ним и держится на равных. Джин добродушен и суеверен, и нередко становится мишенью для проказ Тома.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 descr="C:\Users\Руслан\Desktop\проект литература\49754-8e075-47058462-m750x740-u7574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052736"/>
            <a:ext cx="3357847" cy="425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н.doc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</Template>
  <TotalTime>240</TotalTime>
  <Words>341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фон.docx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user</cp:lastModifiedBy>
  <cp:revision>29</cp:revision>
  <dcterms:created xsi:type="dcterms:W3CDTF">2020-05-22T09:25:23Z</dcterms:created>
  <dcterms:modified xsi:type="dcterms:W3CDTF">2021-05-04T04:29:28Z</dcterms:modified>
</cp:coreProperties>
</file>