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1"/>
  </p:sldMasterIdLst>
  <p:sldIdLst>
    <p:sldId id="256" r:id="rId2"/>
    <p:sldId id="258" r:id="rId3"/>
    <p:sldId id="257" r:id="rId4"/>
    <p:sldId id="259" r:id="rId5"/>
    <p:sldId id="261" r:id="rId6"/>
  </p:sldIdLst>
  <p:sldSz cx="12192000" cy="6858000"/>
  <p:notesSz cx="6797675" cy="9926638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16686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99730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618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09126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135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112980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69249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19303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01121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4727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72040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99490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29052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86413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03966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3564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103F5-E918-40AC-ABC7-BBB398264FDA}" type="datetimeFigureOut">
              <a:rPr lang="kk-KZ" smtClean="0"/>
              <a:t>26.09.2022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375FAF-901B-402C-BDED-3733188117C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916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qrcoder.ru/code/?https%3A%2F%2Fwww.instagram.com%2Fp%2FCVh9AobgwHJ%2F&amp;4&amp;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0" y="659011"/>
            <a:ext cx="2230120" cy="223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838734" y="1028343"/>
            <a:ext cx="84616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kk-KZ" dirty="0" smtClean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</a:t>
            </a:r>
            <a:r>
              <a:rPr lang="kk-KZ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октября 2021 года в рамках реализации проекта «Читающая школа» среди учащихся 4 «А» класса в школьной библиотеке прошла литературная игра-викторина «По страницам любимых книг».</a:t>
            </a:r>
            <a:br>
              <a:rPr lang="kk-KZ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Библиотекарь Байсакалова Н.К. предложила юным читателям совершить путешествие по страницам любимых книг и побывать в гостях у любимых героев, познакомила ребят с понятием «сказка» и видами сказок. Детям предложена выставка новых книг со сказками. В ходе игры – викторины «Хоровод любимых сказок», которая состояла из нескольких туров, ребята активно угадывали название сказки и сказочных персонажей, продемонстрировали отличные знания сказок отечественных и зарубежных писателей. В заключении дети рассказали о своих любимых сказках и сказочных героях.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игры доказали, что они любят сказки и дружат с книгами.</a:t>
            </a:r>
            <a:endParaRPr lang="kk-KZ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23947" r="46608" b="24074"/>
          <a:stretch/>
        </p:blipFill>
        <p:spPr bwMode="auto">
          <a:xfrm>
            <a:off x="1135039" y="3873683"/>
            <a:ext cx="6864823" cy="3283212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9430" y="659011"/>
            <a:ext cx="364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страницам любимых книг</a:t>
            </a:r>
            <a:endParaRPr lang="kk-KZ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9291" t="22952" r="46941" b="23309"/>
          <a:stretch/>
        </p:blipFill>
        <p:spPr>
          <a:xfrm>
            <a:off x="6296167" y="3544284"/>
            <a:ext cx="5895833" cy="342289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9179" t="23427" r="59419" b="23545"/>
          <a:stretch/>
        </p:blipFill>
        <p:spPr>
          <a:xfrm flipH="1">
            <a:off x="17417" y="2188118"/>
            <a:ext cx="3859325" cy="3612661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2703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7" y="3019351"/>
            <a:ext cx="3538644" cy="17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9" r="13055" b="10477"/>
          <a:stretch>
            <a:fillRect/>
          </a:stretch>
        </p:blipFill>
        <p:spPr bwMode="auto">
          <a:xfrm>
            <a:off x="9677415" y="0"/>
            <a:ext cx="2370641" cy="34165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" y="973696"/>
            <a:ext cx="3571889" cy="173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9424" y="81144"/>
            <a:ext cx="88641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kk-KZ" altLang="kk-KZ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Кітапхана, кітапша және Мен </a:t>
            </a:r>
            <a:r>
              <a:rPr kumimoji="0" lang="kk-KZ" altLang="kk-KZ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kk-KZ" altLang="kk-KZ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адал доспыз бәріміз. Библиотека, книжка, Я вместе верные друзья</a:t>
            </a:r>
            <a:r>
              <a:rPr kumimoji="0" lang="kk-KZ" altLang="kk-KZ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kk-KZ" altLang="kk-KZ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kk-KZ" altLang="kk-KZ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kk-KZ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00438" y="1102578"/>
            <a:ext cx="701960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29 ноября для учащихся 1-х классов прошла экскурсия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школьной библиотеке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kk-KZ" altLang="kk-KZ" sz="1600" i="1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«Кітапхана, кітапша және Мен – адал доспыз бәріміз.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1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Библиотека, книжка, Я вместе верные друзья»</a:t>
            </a: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Первоклашки посетили «книжкин дом» уже подготовленными - накануне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экскурсии учителя провели с детьми беседу о библиотеке: рассказали, как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называется работник, который работает в библиотеке – библиотекарь,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как называют людей,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читают и приходят в библиотеку за книгами – читатели.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Уже в библиотеке ребята узнали все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самые большие секреты «книжкиного дома»: какие книги есть в библиотеке, что такое «абонемент» и «читальный зал».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Они внимательно слушали библиотекаря о том, как найти нужную книгу на полке, как вести себя в библиотеке, как относиться к книге.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Море журналов и океан книг просто поглотили малышей, каждый норовил взять в руки книгу, открыть ее и найти уже знакомые для него буквы.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Экскурсия произвела на ребят  огромное впечатление! Неудивительно, ведь перед юными читателями сегодня раскрылась большая тайна,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узнать которую можно больше, только читая. Уходить из библиотеки детям не хотелось, и они пообещали прийти в библиотеку вместе с родителями. </a:t>
            </a:r>
            <a:endParaRPr kumimoji="0" lang="kk-KZ" altLang="kk-KZ" sz="1600" i="0" u="none" strike="noStrike" cap="none" normalizeH="0" baseline="0" dirty="0" smtClean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Байсакалова Н.К.</a:t>
            </a:r>
            <a:endParaRPr kumimoji="0" lang="kk-KZ" altLang="kk-KZ" sz="1600" i="0" u="none" strike="noStrike" cap="none" normalizeH="0" baseline="0" dirty="0" smtClean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5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8662" y="2493259"/>
            <a:ext cx="110442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Мектеп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- лицей»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КММ-де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2022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жылдың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ақпан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айына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арналған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жоспарына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сәйкес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сондай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Оқуға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құштар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мектеп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жоба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бойынша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іс-шараларды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өткізу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шеңберінде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3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сынып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оқушылары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арасында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  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оқушылар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кітапқа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ұқыпты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қарауды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қалыптастыру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балаларды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кітаптардың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құрылу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тарихы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 мен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олардан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жасалған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материалдармен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таныстыру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мақсатында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Кітаптың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құрылу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тарихы»атты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презентация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өткізілді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..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Балалар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ересектер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сендердің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кітаптарың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болу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үшін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қанша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адам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өз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жұмысын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салғанын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ешқашан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ұмытпауларың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керек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оларға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ұқыпты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қараңыз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!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             В КГУ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«Школа – лицей № 1»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согласна плана работы на февраль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2022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года, а также в рамках проведения мероприятий по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реализации проекта «Читающая школа, Читающая нация» Среди учащихся 3 класса  проведена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презентация: «История создания книги»  для учащихся школы  с целью формирования у детей бережного отношения к книге. Познакомить детей с историей создания книг и материалом, из которого их делают. Дети и взрослые никогда не должны забывать, сколько людей вложили свой труд, чтобы у вас были книги, относитесь к ним бережно!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2" y="205918"/>
            <a:ext cx="4394632" cy="2136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95" y="205919"/>
            <a:ext cx="4394633" cy="213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4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1" y="4586922"/>
            <a:ext cx="2667002" cy="1850041"/>
          </a:xfrm>
          <a:prstGeom prst="rect">
            <a:avLst/>
          </a:prstGeom>
        </p:spPr>
      </p:pic>
      <p:pic>
        <p:nvPicPr>
          <p:cNvPr id="1026" name="Picture 2" descr="http://qrcoder.ru/code/?https%3A%2F%2Fwww.instagram.com%2Fp%2FCajrCcFAze7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12" y="4109989"/>
            <a:ext cx="1906587" cy="19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2450" y="482378"/>
            <a:ext cx="6638925" cy="583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«Знаешь ли ты закон?»</a:t>
            </a:r>
            <a:endParaRPr lang="kk-KZ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Библиотекарем школьной библиотеки для учащихся 4 В класса ШЛ №1 был проведён библиотечный урок под названием «Знаешь ли ты закон?»  Главная задача этого мероприятия заключалась в том, чтобы объяснить ребятам о взаимосвязи прав и ответственности. Как понимать такую формулировку: «Личная свобода и права заканчиваются там, где начинаются права другого»? С ребятами был приведён экскурс в историю слова «право» - «правило» - «правда». А также ребята познакомились со своими </a:t>
            </a:r>
            <a:r>
              <a:rPr lang="kk-K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правами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и обязанностями. Ответили на вопросы викторины «</a:t>
            </a:r>
            <a:r>
              <a:rPr lang="kk-K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Права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сказочных героев». </a:t>
            </a:r>
            <a:endParaRPr lang="kk-K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kk-KZ" dirty="0"/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96690"/>
            <a:ext cx="2703513" cy="173218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672730"/>
            <a:ext cx="2703513" cy="179559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12" y="696690"/>
            <a:ext cx="2269331" cy="146680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375" y="2428875"/>
            <a:ext cx="2474913" cy="129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5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74" y="3217366"/>
            <a:ext cx="89296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езаживающая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рана — Афганистан, трагическая страница в истории. Для тех, кто потерял близких, для тех чья юность оказалась опаленной войной и жарким Афганским солнцем. Война давно закончилась, но боль утрат — это живая боль она на всю жизнь.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 февраля день вывода советских войск из Афганистана. К этой дате в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библиотеке ШЛ №1оформлена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книжная выставка «Афганистан — память и боль» на которой представлена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с</a:t>
            </a:r>
            <a:r>
              <a:rPr lang="en-US" sz="2000" dirty="0"/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 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отражающая боевое прошлое тех лет кто до конца выполнил свой долг. Ю.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Верченко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«Афганский дневник», «Из пламени Афганистана», «Афганистан болит в моей душе», С.Е.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Гупало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«Книга памяти об Афганистане».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blob:https://web.whatsapp.com/d0b6b81a-65aa-402d-a326-83fa9b5020a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391328"/>
            <a:ext cx="5100818" cy="2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7616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</TotalTime>
  <Words>197</Words>
  <Application>Microsoft Office PowerPoint</Application>
  <PresentationFormat>Широкоэкранный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Helvetica Neue</vt:lpstr>
      <vt:lpstr>Times New Roman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комп9</dc:creator>
  <cp:lastModifiedBy>комп9</cp:lastModifiedBy>
  <cp:revision>25</cp:revision>
  <cp:lastPrinted>2021-11-04T09:54:54Z</cp:lastPrinted>
  <dcterms:created xsi:type="dcterms:W3CDTF">2021-11-04T09:18:58Z</dcterms:created>
  <dcterms:modified xsi:type="dcterms:W3CDTF">2022-09-26T12:08:37Z</dcterms:modified>
</cp:coreProperties>
</file>