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3" r:id="rId4"/>
    <p:sldId id="266" r:id="rId5"/>
    <p:sldId id="258" r:id="rId6"/>
    <p:sldId id="257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C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43A7B-1C86-450F-B16F-EE05ACE5DFD0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074D5B-A594-49C3-A54B-F420CF498A72}">
      <dgm:prSet phldrT="[Текст]"/>
      <dgm:spPr/>
      <dgm:t>
        <a:bodyPr/>
        <a:lstStyle/>
        <a:p>
          <a:r>
            <a:rPr lang="ru-RU" dirty="0" smtClean="0"/>
            <a:t>Ожидаемые результаты:</a:t>
          </a:r>
          <a:endParaRPr lang="ru-RU" dirty="0"/>
        </a:p>
      </dgm:t>
    </dgm:pt>
    <dgm:pt modelId="{D78138D6-04C2-4920-B0B5-6A3DA4A352AE}" type="parTrans" cxnId="{B95B1777-FC49-42B4-BDE4-3488291F499F}">
      <dgm:prSet/>
      <dgm:spPr/>
      <dgm:t>
        <a:bodyPr/>
        <a:lstStyle/>
        <a:p>
          <a:endParaRPr lang="ru-RU"/>
        </a:p>
      </dgm:t>
    </dgm:pt>
    <dgm:pt modelId="{4E30DA90-4D77-4371-9B3B-4BCCAEEDD647}" type="sibTrans" cxnId="{B95B1777-FC49-42B4-BDE4-3488291F499F}">
      <dgm:prSet/>
      <dgm:spPr/>
      <dgm:t>
        <a:bodyPr/>
        <a:lstStyle/>
        <a:p>
          <a:endParaRPr lang="ru-RU"/>
        </a:p>
      </dgm:t>
    </dgm:pt>
    <dgm:pt modelId="{3AB5E9D5-FAA1-488C-827E-2463EA60EE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создание благоприятной учебно-познавательной среды для развития личности учащихся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4008A8D-971D-46FB-981D-1568BDE89802}" type="parTrans" cxnId="{5DB7D3D1-E88C-407E-B70C-42812DA3CD17}">
      <dgm:prSet/>
      <dgm:spPr/>
      <dgm:t>
        <a:bodyPr/>
        <a:lstStyle/>
        <a:p>
          <a:endParaRPr lang="ru-RU"/>
        </a:p>
      </dgm:t>
    </dgm:pt>
    <dgm:pt modelId="{FFCC4033-1113-44BD-AF03-D2EACB84C55F}" type="sibTrans" cxnId="{5DB7D3D1-E88C-407E-B70C-42812DA3CD17}">
      <dgm:prSet/>
      <dgm:spPr/>
      <dgm:t>
        <a:bodyPr/>
        <a:lstStyle/>
        <a:p>
          <a:endParaRPr lang="ru-RU"/>
        </a:p>
      </dgm:t>
    </dgm:pt>
    <dgm:pt modelId="{B20021D3-7486-4E82-924A-4F19F7D7199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создание постоянно работающей в команде творческой   </a:t>
          </a:r>
        </a:p>
        <a:p>
          <a:pPr algn="ctr"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группы      с подходом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Lesson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tudy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C2E4F0B-AD2E-4769-9B94-89FDCDDC66E2}" type="parTrans" cxnId="{90C4F5FB-CBAB-43C9-A57F-7DAF5E22DE2E}">
      <dgm:prSet/>
      <dgm:spPr/>
      <dgm:t>
        <a:bodyPr/>
        <a:lstStyle/>
        <a:p>
          <a:endParaRPr lang="ru-RU"/>
        </a:p>
      </dgm:t>
    </dgm:pt>
    <dgm:pt modelId="{90507A24-60C8-437E-8AA5-E2A14FC3F662}" type="sibTrans" cxnId="{90C4F5FB-CBAB-43C9-A57F-7DAF5E22DE2E}">
      <dgm:prSet/>
      <dgm:spPr/>
      <dgm:t>
        <a:bodyPr/>
        <a:lstStyle/>
        <a:p>
          <a:endParaRPr lang="ru-RU"/>
        </a:p>
      </dgm:t>
    </dgm:pt>
    <dgm:pt modelId="{A567C1C0-52B3-4844-ADA4-4CBE6BC694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профессионального уровня  учителей через вовлеченность </a:t>
          </a:r>
        </a:p>
        <a:p>
          <a:pPr>
            <a:lnSpc>
              <a:spcPct val="100000"/>
            </a:lnSpc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их в исследовательскую деятельность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D357891-3170-477F-AC03-28C6F2E969DE}" type="sibTrans" cxnId="{7FE788BC-5009-4009-815A-344C2A50945C}">
      <dgm:prSet/>
      <dgm:spPr/>
      <dgm:t>
        <a:bodyPr/>
        <a:lstStyle/>
        <a:p>
          <a:endParaRPr lang="ru-RU"/>
        </a:p>
      </dgm:t>
    </dgm:pt>
    <dgm:pt modelId="{6225E9BF-88B6-475A-8DE0-16ECCA5868EB}" type="parTrans" cxnId="{7FE788BC-5009-4009-815A-344C2A50945C}">
      <dgm:prSet/>
      <dgm:spPr/>
      <dgm:t>
        <a:bodyPr/>
        <a:lstStyle/>
        <a:p>
          <a:endParaRPr lang="ru-RU"/>
        </a:p>
      </dgm:t>
    </dgm:pt>
    <dgm:pt modelId="{E68E06C1-0A61-42A3-9472-2411C7F2F704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выяснить и понять, как можно изменить планирование обучения, чтобы оно удовлетворило потребности наших учеников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9ED97AE-0F15-48F1-AC64-F64B74EAA84D}" type="sibTrans" cxnId="{B0402A9E-1CDE-4090-962D-347E6C510EA3}">
      <dgm:prSet/>
      <dgm:spPr/>
      <dgm:t>
        <a:bodyPr/>
        <a:lstStyle/>
        <a:p>
          <a:endParaRPr lang="ru-RU"/>
        </a:p>
      </dgm:t>
    </dgm:pt>
    <dgm:pt modelId="{A70A7F6E-30EB-44C3-8FFE-015666E21417}" type="parTrans" cxnId="{B0402A9E-1CDE-4090-962D-347E6C510EA3}">
      <dgm:prSet/>
      <dgm:spPr/>
      <dgm:t>
        <a:bodyPr/>
        <a:lstStyle/>
        <a:p>
          <a:endParaRPr lang="ru-RU"/>
        </a:p>
      </dgm:t>
    </dgm:pt>
    <dgm:pt modelId="{9F3ED18F-07C7-4A03-BAC9-417A85B8BDFC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обратить внимание на проблемы детей существующие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 классе и обучении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A5D699C-3C1C-4AD3-91EC-1A2F77CC636D}" type="sibTrans" cxnId="{E3822F6A-FDCF-4A9D-80E2-CF7438D49AB8}">
      <dgm:prSet/>
      <dgm:spPr/>
      <dgm:t>
        <a:bodyPr/>
        <a:lstStyle/>
        <a:p>
          <a:endParaRPr lang="ru-RU"/>
        </a:p>
      </dgm:t>
    </dgm:pt>
    <dgm:pt modelId="{7B8DA3AC-AC4C-4552-845F-DE7A02B89F20}" type="parTrans" cxnId="{E3822F6A-FDCF-4A9D-80E2-CF7438D49AB8}">
      <dgm:prSet/>
      <dgm:spPr/>
      <dgm:t>
        <a:bodyPr/>
        <a:lstStyle/>
        <a:p>
          <a:endParaRPr lang="ru-RU"/>
        </a:p>
      </dgm:t>
    </dgm:pt>
    <dgm:pt modelId="{AEA2A533-C2A3-4208-8085-66996F2CF04B}" type="pres">
      <dgm:prSet presAssocID="{2A643A7B-1C86-450F-B16F-EE05ACE5DF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97DBC1-71AD-4E29-B4C4-81ADEC3840F2}" type="pres">
      <dgm:prSet presAssocID="{47074D5B-A594-49C3-A54B-F420CF498A72}" presName="roof" presStyleLbl="dkBgShp" presStyleIdx="0" presStyleCnt="2" custFlipVert="0" custScaleY="54124"/>
      <dgm:spPr/>
      <dgm:t>
        <a:bodyPr/>
        <a:lstStyle/>
        <a:p>
          <a:endParaRPr lang="ru-RU"/>
        </a:p>
      </dgm:t>
    </dgm:pt>
    <dgm:pt modelId="{855B476E-D536-44F7-AA01-795540B1CEB1}" type="pres">
      <dgm:prSet presAssocID="{47074D5B-A594-49C3-A54B-F420CF498A72}" presName="pillars" presStyleCnt="0"/>
      <dgm:spPr/>
    </dgm:pt>
    <dgm:pt modelId="{B1DE774B-EB3A-4029-AB6E-0E18254A5723}" type="pres">
      <dgm:prSet presAssocID="{47074D5B-A594-49C3-A54B-F420CF498A72}" presName="pillar1" presStyleLbl="node1" presStyleIdx="0" presStyleCnt="5" custScaleY="12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D3390-D1FB-40E8-8D29-5D84C92D701C}" type="pres">
      <dgm:prSet presAssocID="{B20021D3-7486-4E82-924A-4F19F7D7199D}" presName="pillarX" presStyleLbl="node1" presStyleIdx="1" presStyleCnt="5" custScaleX="88321" custScaleY="120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4AA30-EE4C-45FC-8C2B-75816C34033F}" type="pres">
      <dgm:prSet presAssocID="{9F3ED18F-07C7-4A03-BAC9-417A85B8BDFC}" presName="pillarX" presStyleLbl="node1" presStyleIdx="2" presStyleCnt="5" custScaleX="105262" custScaleY="120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C2A88-4DA3-4231-95B1-6EDCBBFE6349}" type="pres">
      <dgm:prSet presAssocID="{E68E06C1-0A61-42A3-9472-2411C7F2F704}" presName="pillarX" presStyleLbl="node1" presStyleIdx="3" presStyleCnt="5" custScaleY="12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5A4D0-8DBE-4BEE-AD81-E7FD5A958E93}" type="pres">
      <dgm:prSet presAssocID="{A567C1C0-52B3-4844-ADA4-4CBE6BC6948A}" presName="pillarX" presStyleLbl="node1" presStyleIdx="4" presStyleCnt="5" custScaleX="115362" custScaleY="12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1542E-8197-4CFA-B8E3-83D0BC05790E}" type="pres">
      <dgm:prSet presAssocID="{47074D5B-A594-49C3-A54B-F420CF498A72}" presName="base" presStyleLbl="dkBgShp" presStyleIdx="1" presStyleCnt="2"/>
      <dgm:spPr/>
    </dgm:pt>
  </dgm:ptLst>
  <dgm:cxnLst>
    <dgm:cxn modelId="{B0402A9E-1CDE-4090-962D-347E6C510EA3}" srcId="{47074D5B-A594-49C3-A54B-F420CF498A72}" destId="{E68E06C1-0A61-42A3-9472-2411C7F2F704}" srcOrd="3" destOrd="0" parTransId="{A70A7F6E-30EB-44C3-8FFE-015666E21417}" sibTransId="{D9ED97AE-0F15-48F1-AC64-F64B74EAA84D}"/>
    <dgm:cxn modelId="{E3822F6A-FDCF-4A9D-80E2-CF7438D49AB8}" srcId="{47074D5B-A594-49C3-A54B-F420CF498A72}" destId="{9F3ED18F-07C7-4A03-BAC9-417A85B8BDFC}" srcOrd="2" destOrd="0" parTransId="{7B8DA3AC-AC4C-4552-845F-DE7A02B89F20}" sibTransId="{DA5D699C-3C1C-4AD3-91EC-1A2F77CC636D}"/>
    <dgm:cxn modelId="{78CA8C8D-A7AD-4DF2-8CB8-CC8CE8D4D16B}" type="presOf" srcId="{3AB5E9D5-FAA1-488C-827E-2463EA60EEE6}" destId="{B1DE774B-EB3A-4029-AB6E-0E18254A5723}" srcOrd="0" destOrd="0" presId="urn:microsoft.com/office/officeart/2005/8/layout/hList3"/>
    <dgm:cxn modelId="{5DB7D3D1-E88C-407E-B70C-42812DA3CD17}" srcId="{47074D5B-A594-49C3-A54B-F420CF498A72}" destId="{3AB5E9D5-FAA1-488C-827E-2463EA60EEE6}" srcOrd="0" destOrd="0" parTransId="{94008A8D-971D-46FB-981D-1568BDE89802}" sibTransId="{FFCC4033-1113-44BD-AF03-D2EACB84C55F}"/>
    <dgm:cxn modelId="{7FE788BC-5009-4009-815A-344C2A50945C}" srcId="{47074D5B-A594-49C3-A54B-F420CF498A72}" destId="{A567C1C0-52B3-4844-ADA4-4CBE6BC6948A}" srcOrd="4" destOrd="0" parTransId="{6225E9BF-88B6-475A-8DE0-16ECCA5868EB}" sibTransId="{CD357891-3170-477F-AC03-28C6F2E969DE}"/>
    <dgm:cxn modelId="{2DC6DF8E-D3E2-4576-BE56-826839EC5C44}" type="presOf" srcId="{47074D5B-A594-49C3-A54B-F420CF498A72}" destId="{9297DBC1-71AD-4E29-B4C4-81ADEC3840F2}" srcOrd="0" destOrd="0" presId="urn:microsoft.com/office/officeart/2005/8/layout/hList3"/>
    <dgm:cxn modelId="{D682B629-F67E-47AF-8E1E-87A641C58ECD}" type="presOf" srcId="{2A643A7B-1C86-450F-B16F-EE05ACE5DFD0}" destId="{AEA2A533-C2A3-4208-8085-66996F2CF04B}" srcOrd="0" destOrd="0" presId="urn:microsoft.com/office/officeart/2005/8/layout/hList3"/>
    <dgm:cxn modelId="{90C4F5FB-CBAB-43C9-A57F-7DAF5E22DE2E}" srcId="{47074D5B-A594-49C3-A54B-F420CF498A72}" destId="{B20021D3-7486-4E82-924A-4F19F7D7199D}" srcOrd="1" destOrd="0" parTransId="{FC2E4F0B-AD2E-4769-9B94-89FDCDDC66E2}" sibTransId="{90507A24-60C8-437E-8AA5-E2A14FC3F662}"/>
    <dgm:cxn modelId="{9834C5BC-F2A6-4983-B75E-2442BED46DA6}" type="presOf" srcId="{A567C1C0-52B3-4844-ADA4-4CBE6BC6948A}" destId="{D4F5A4D0-8DBE-4BEE-AD81-E7FD5A958E93}" srcOrd="0" destOrd="0" presId="urn:microsoft.com/office/officeart/2005/8/layout/hList3"/>
    <dgm:cxn modelId="{A74B4469-CF85-40C5-854B-2564D115CD7C}" type="presOf" srcId="{E68E06C1-0A61-42A3-9472-2411C7F2F704}" destId="{3DEC2A88-4DA3-4231-95B1-6EDCBBFE6349}" srcOrd="0" destOrd="0" presId="urn:microsoft.com/office/officeart/2005/8/layout/hList3"/>
    <dgm:cxn modelId="{67311F9B-573C-4F04-B15E-15E95644B789}" type="presOf" srcId="{9F3ED18F-07C7-4A03-BAC9-417A85B8BDFC}" destId="{1244AA30-EE4C-45FC-8C2B-75816C34033F}" srcOrd="0" destOrd="0" presId="urn:microsoft.com/office/officeart/2005/8/layout/hList3"/>
    <dgm:cxn modelId="{90B49573-C4AC-4213-BF79-EA836D351E93}" type="presOf" srcId="{B20021D3-7486-4E82-924A-4F19F7D7199D}" destId="{A68D3390-D1FB-40E8-8D29-5D84C92D701C}" srcOrd="0" destOrd="0" presId="urn:microsoft.com/office/officeart/2005/8/layout/hList3"/>
    <dgm:cxn modelId="{B95B1777-FC49-42B4-BDE4-3488291F499F}" srcId="{2A643A7B-1C86-450F-B16F-EE05ACE5DFD0}" destId="{47074D5B-A594-49C3-A54B-F420CF498A72}" srcOrd="0" destOrd="0" parTransId="{D78138D6-04C2-4920-B0B5-6A3DA4A352AE}" sibTransId="{4E30DA90-4D77-4371-9B3B-4BCCAEEDD647}"/>
    <dgm:cxn modelId="{9FD29615-0C4F-4913-9D88-26EA27399931}" type="presParOf" srcId="{AEA2A533-C2A3-4208-8085-66996F2CF04B}" destId="{9297DBC1-71AD-4E29-B4C4-81ADEC3840F2}" srcOrd="0" destOrd="0" presId="urn:microsoft.com/office/officeart/2005/8/layout/hList3"/>
    <dgm:cxn modelId="{788DB9EA-A798-49F1-B2DD-4110502C832E}" type="presParOf" srcId="{AEA2A533-C2A3-4208-8085-66996F2CF04B}" destId="{855B476E-D536-44F7-AA01-795540B1CEB1}" srcOrd="1" destOrd="0" presId="urn:microsoft.com/office/officeart/2005/8/layout/hList3"/>
    <dgm:cxn modelId="{3F6979DC-6BB8-4CB6-A9CB-948FF482C4BE}" type="presParOf" srcId="{855B476E-D536-44F7-AA01-795540B1CEB1}" destId="{B1DE774B-EB3A-4029-AB6E-0E18254A5723}" srcOrd="0" destOrd="0" presId="urn:microsoft.com/office/officeart/2005/8/layout/hList3"/>
    <dgm:cxn modelId="{0272539D-4E45-4948-A4B8-3B5BDC56D4E5}" type="presParOf" srcId="{855B476E-D536-44F7-AA01-795540B1CEB1}" destId="{A68D3390-D1FB-40E8-8D29-5D84C92D701C}" srcOrd="1" destOrd="0" presId="urn:microsoft.com/office/officeart/2005/8/layout/hList3"/>
    <dgm:cxn modelId="{2A1AA5ED-9592-455C-A0C5-F225301257F7}" type="presParOf" srcId="{855B476E-D536-44F7-AA01-795540B1CEB1}" destId="{1244AA30-EE4C-45FC-8C2B-75816C34033F}" srcOrd="2" destOrd="0" presId="urn:microsoft.com/office/officeart/2005/8/layout/hList3"/>
    <dgm:cxn modelId="{9BB03D16-4B3D-44AE-B126-50029E5D01D4}" type="presParOf" srcId="{855B476E-D536-44F7-AA01-795540B1CEB1}" destId="{3DEC2A88-4DA3-4231-95B1-6EDCBBFE6349}" srcOrd="3" destOrd="0" presId="urn:microsoft.com/office/officeart/2005/8/layout/hList3"/>
    <dgm:cxn modelId="{251563A0-4514-4E53-8A26-CA5A8348D807}" type="presParOf" srcId="{855B476E-D536-44F7-AA01-795540B1CEB1}" destId="{D4F5A4D0-8DBE-4BEE-AD81-E7FD5A958E93}" srcOrd="4" destOrd="0" presId="urn:microsoft.com/office/officeart/2005/8/layout/hList3"/>
    <dgm:cxn modelId="{B4D7CC96-8A10-4183-A3AD-DA5802E87F51}" type="presParOf" srcId="{AEA2A533-C2A3-4208-8085-66996F2CF04B}" destId="{DF31542E-8197-4CFA-B8E3-83D0BC05790E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BE42C2-C513-43C8-BBF6-F99CEC79A28E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C4491-4165-48CC-8629-120582F83CC4}">
      <dgm:prSet phldrT="[Текст]"/>
      <dgm:spPr/>
      <dgm:t>
        <a:bodyPr/>
        <a:lstStyle/>
        <a:p>
          <a:endParaRPr lang="ru-RU" dirty="0"/>
        </a:p>
      </dgm:t>
    </dgm:pt>
    <dgm:pt modelId="{D1082F28-8838-4F83-B69E-F992D447EF3B}" type="parTrans" cxnId="{4D3F89B4-F9D8-4587-BE20-D341469735AC}">
      <dgm:prSet/>
      <dgm:spPr/>
      <dgm:t>
        <a:bodyPr/>
        <a:lstStyle/>
        <a:p>
          <a:endParaRPr lang="ru-RU"/>
        </a:p>
      </dgm:t>
    </dgm:pt>
    <dgm:pt modelId="{798E6D14-7540-4E42-881D-AC7A5C1745E8}" type="sibTrans" cxnId="{4D3F89B4-F9D8-4587-BE20-D341469735AC}">
      <dgm:prSet/>
      <dgm:spPr/>
      <dgm:t>
        <a:bodyPr/>
        <a:lstStyle/>
        <a:p>
          <a:endParaRPr lang="ru-RU"/>
        </a:p>
      </dgm:t>
    </dgm:pt>
    <dgm:pt modelId="{DC7D43FE-E610-47A4-AB13-AFFD5E6D469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помогает увидеть  обучение детей, более явно в различных проявлениях и деталях, чем это обычно возможно;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CC5F2-B5E0-4A42-B1DD-75868686FAE1}" type="parTrans" cxnId="{E502719A-B88E-4348-81B9-766758FB302C}">
      <dgm:prSet/>
      <dgm:spPr/>
      <dgm:t>
        <a:bodyPr/>
        <a:lstStyle/>
        <a:p>
          <a:endParaRPr lang="ru-RU"/>
        </a:p>
      </dgm:t>
    </dgm:pt>
    <dgm:pt modelId="{52B6ABF6-BEEE-4E92-8C94-BD2CB1542521}" type="sibTrans" cxnId="{E502719A-B88E-4348-81B9-766758FB302C}">
      <dgm:prSet/>
      <dgm:spPr/>
      <dgm:t>
        <a:bodyPr/>
        <a:lstStyle/>
        <a:p>
          <a:endParaRPr lang="ru-RU"/>
        </a:p>
      </dgm:t>
    </dgm:pt>
    <dgm:pt modelId="{2825928F-7E28-406B-9F82-3CDC06352DB5}">
      <dgm:prSet phldrT="[Текст]" phldr="1"/>
      <dgm:spPr/>
      <dgm:t>
        <a:bodyPr/>
        <a:lstStyle/>
        <a:p>
          <a:endParaRPr lang="ru-RU" dirty="0"/>
        </a:p>
      </dgm:t>
    </dgm:pt>
    <dgm:pt modelId="{9C298008-81A9-492F-A502-402B155203D5}" type="parTrans" cxnId="{00BAC6CE-D9F0-43F9-9191-34CBA55A917E}">
      <dgm:prSet/>
      <dgm:spPr/>
      <dgm:t>
        <a:bodyPr/>
        <a:lstStyle/>
        <a:p>
          <a:endParaRPr lang="ru-RU"/>
        </a:p>
      </dgm:t>
    </dgm:pt>
    <dgm:pt modelId="{98A2C385-D026-4CA8-A582-67239CFE554B}" type="sibTrans" cxnId="{00BAC6CE-D9F0-43F9-9191-34CBA55A917E}">
      <dgm:prSet/>
      <dgm:spPr/>
      <dgm:t>
        <a:bodyPr/>
        <a:lstStyle/>
        <a:p>
          <a:endParaRPr lang="ru-RU"/>
        </a:p>
      </dgm:t>
    </dgm:pt>
    <dgm:pt modelId="{141B8E50-7D6B-4E50-86B5-3AA1753DD957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помогает увидеть разницу между тем, что по мнению учителя, должно происходить во время обучения детей, и тем, что происходит в реальности;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2EDC0B-176D-4805-B1D5-5CD5B7242404}" type="parTrans" cxnId="{52186B82-714A-4DC9-AE62-0F837EC3DEA3}">
      <dgm:prSet/>
      <dgm:spPr/>
      <dgm:t>
        <a:bodyPr/>
        <a:lstStyle/>
        <a:p>
          <a:endParaRPr lang="ru-RU"/>
        </a:p>
      </dgm:t>
    </dgm:pt>
    <dgm:pt modelId="{A2F44CB1-F5E2-433C-B9B0-7C78A7E17AA5}" type="sibTrans" cxnId="{52186B82-714A-4DC9-AE62-0F837EC3DEA3}">
      <dgm:prSet/>
      <dgm:spPr/>
      <dgm:t>
        <a:bodyPr/>
        <a:lstStyle/>
        <a:p>
          <a:endParaRPr lang="ru-RU"/>
        </a:p>
      </dgm:t>
    </dgm:pt>
    <dgm:pt modelId="{4D6FE3F1-40C1-4666-BE9E-6AF3D975B8B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практика урока-исследования предполагает переход от целей обучения (как учащиеся учатся, как меняется их мышление) к целям преподавания;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451D721-C1B1-413B-80C3-468153D711BF}" type="parTrans" cxnId="{4147B853-8F3C-40D5-92B9-F4FBC4A6BB48}">
      <dgm:prSet/>
      <dgm:spPr/>
      <dgm:t>
        <a:bodyPr/>
        <a:lstStyle/>
        <a:p>
          <a:endParaRPr lang="ru-RU"/>
        </a:p>
      </dgm:t>
    </dgm:pt>
    <dgm:pt modelId="{C4E85900-F4FC-4E21-AF65-F9554A93851E}" type="sibTrans" cxnId="{4147B853-8F3C-40D5-92B9-F4FBC4A6BB48}">
      <dgm:prSet/>
      <dgm:spPr/>
      <dgm:t>
        <a:bodyPr/>
        <a:lstStyle/>
        <a:p>
          <a:endParaRPr lang="ru-RU"/>
        </a:p>
      </dgm:t>
    </dgm:pt>
    <dgm:pt modelId="{C3A88352-C2C6-4335-8C02-6892BBACF181}">
      <dgm:prSet phldrT="[Текст]" phldr="1"/>
      <dgm:spPr/>
      <dgm:t>
        <a:bodyPr/>
        <a:lstStyle/>
        <a:p>
          <a:endParaRPr lang="ru-RU"/>
        </a:p>
      </dgm:t>
    </dgm:pt>
    <dgm:pt modelId="{AFB3ACF1-A1D2-4652-93F0-817001C113DD}" type="parTrans" cxnId="{8796BD6E-A257-40E9-8AC3-B12C3118F2C1}">
      <dgm:prSet/>
      <dgm:spPr/>
      <dgm:t>
        <a:bodyPr/>
        <a:lstStyle/>
        <a:p>
          <a:endParaRPr lang="ru-RU"/>
        </a:p>
      </dgm:t>
    </dgm:pt>
    <dgm:pt modelId="{55383E5D-BF8E-4872-AAF2-F57302DD95EA}" type="sibTrans" cxnId="{8796BD6E-A257-40E9-8AC3-B12C3118F2C1}">
      <dgm:prSet/>
      <dgm:spPr/>
      <dgm:t>
        <a:bodyPr/>
        <a:lstStyle/>
        <a:p>
          <a:endParaRPr lang="ru-RU"/>
        </a:p>
      </dgm:t>
    </dgm:pt>
    <dgm:pt modelId="{96208F79-B08C-4279-9962-59DE02A985BB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реализация подхода </a:t>
          </a:r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Lesson Study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рамках профессионального сообщества учителей, главной целью которого является помощь учащимся в обучении и профессиональное обучение членов группы;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C74356F-2630-4D26-B070-7BF254E800E9}" type="parTrans" cxnId="{20190E6C-07F7-4806-A76F-4A73FDA51BB6}">
      <dgm:prSet/>
      <dgm:spPr/>
      <dgm:t>
        <a:bodyPr/>
        <a:lstStyle/>
        <a:p>
          <a:endParaRPr lang="ru-RU"/>
        </a:p>
      </dgm:t>
    </dgm:pt>
    <dgm:pt modelId="{951DE43B-4375-4AC8-91CA-1D605E4EA345}" type="sibTrans" cxnId="{20190E6C-07F7-4806-A76F-4A73FDA51BB6}">
      <dgm:prSet/>
      <dgm:spPr/>
      <dgm:t>
        <a:bodyPr/>
        <a:lstStyle/>
        <a:p>
          <a:endParaRPr lang="ru-RU"/>
        </a:p>
      </dgm:t>
    </dgm:pt>
    <dgm:pt modelId="{CFDC406C-6555-4807-BBCA-C121C1FDF34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использование возможностей </a:t>
          </a:r>
          <a:r>
            <a:rPr lang="en-US" sz="1800" b="0" dirty="0" smtClean="0">
              <a:latin typeface="Times New Roman" pitchFamily="18" charset="0"/>
              <a:cs typeface="Times New Roman" pitchFamily="18" charset="0"/>
            </a:rPr>
            <a:t>Lesson Study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  в своей учительской практике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338ABB6B-5A97-4029-A56E-5173616CC58C}" type="parTrans" cxnId="{AD306B93-2A2E-4E3A-B9FB-53980FBA98B4}">
      <dgm:prSet/>
      <dgm:spPr/>
      <dgm:t>
        <a:bodyPr/>
        <a:lstStyle/>
        <a:p>
          <a:endParaRPr lang="ru-RU"/>
        </a:p>
      </dgm:t>
    </dgm:pt>
    <dgm:pt modelId="{CC5CD044-A7BB-439A-B807-1B66104E3CAC}" type="sibTrans" cxnId="{AD306B93-2A2E-4E3A-B9FB-53980FBA98B4}">
      <dgm:prSet/>
      <dgm:spPr/>
      <dgm:t>
        <a:bodyPr/>
        <a:lstStyle/>
        <a:p>
          <a:endParaRPr lang="ru-RU"/>
        </a:p>
      </dgm:t>
    </dgm:pt>
    <dgm:pt modelId="{C49837EB-074A-4E1B-AA87-870D11A8A6C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раскрывает, что учащиеся думают о предмете – как они понимают и истолковывают конкретные идеи;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8183CD9-8803-4AEA-B3E5-C2C56CDDE5FC}" type="parTrans" cxnId="{CAA1BA3F-BE46-4016-A49B-0C89593002BE}">
      <dgm:prSet/>
      <dgm:spPr/>
      <dgm:t>
        <a:bodyPr/>
        <a:lstStyle/>
        <a:p>
          <a:endParaRPr lang="ru-RU"/>
        </a:p>
      </dgm:t>
    </dgm:pt>
    <dgm:pt modelId="{D8D4A860-FFBE-4E86-BA11-8BBC683C63E8}" type="sibTrans" cxnId="{CAA1BA3F-BE46-4016-A49B-0C89593002BE}">
      <dgm:prSet/>
      <dgm:spPr/>
      <dgm:t>
        <a:bodyPr/>
        <a:lstStyle/>
        <a:p>
          <a:endParaRPr lang="ru-RU"/>
        </a:p>
      </dgm:t>
    </dgm:pt>
    <dgm:pt modelId="{162F387A-B023-450E-9F66-B7A7F8F75006}" type="pres">
      <dgm:prSet presAssocID="{42BE42C2-C513-43C8-BBF6-F99CEC79A2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F1A0C7-46EF-4B90-A35E-E1A538014865}" type="pres">
      <dgm:prSet presAssocID="{886C4491-4165-48CC-8629-120582F83CC4}" presName="composite" presStyleCnt="0"/>
      <dgm:spPr/>
    </dgm:pt>
    <dgm:pt modelId="{4C193156-6DC5-411A-8961-552FD4F2D9FF}" type="pres">
      <dgm:prSet presAssocID="{886C4491-4165-48CC-8629-120582F83CC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BF2BE-6EDB-453A-99F9-1A9ADF6C354A}" type="pres">
      <dgm:prSet presAssocID="{886C4491-4165-48CC-8629-120582F83CC4}" presName="descendantText" presStyleLbl="alignAcc1" presStyleIdx="0" presStyleCnt="3" custScaleY="186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9673C-E676-47BB-8571-BEFA783F421E}" type="pres">
      <dgm:prSet presAssocID="{798E6D14-7540-4E42-881D-AC7A5C1745E8}" presName="sp" presStyleCnt="0"/>
      <dgm:spPr/>
    </dgm:pt>
    <dgm:pt modelId="{09EBDCDE-DFCD-4EFB-ABDE-D6EEAB7240B5}" type="pres">
      <dgm:prSet presAssocID="{2825928F-7E28-406B-9F82-3CDC06352DB5}" presName="composite" presStyleCnt="0"/>
      <dgm:spPr/>
    </dgm:pt>
    <dgm:pt modelId="{34674C2B-B446-4ECC-A711-689C1CA91B0F}" type="pres">
      <dgm:prSet presAssocID="{2825928F-7E28-406B-9F82-3CDC06352DB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368A9-C93F-4CD9-BAAE-6CDEEBBABD27}" type="pres">
      <dgm:prSet presAssocID="{2825928F-7E28-406B-9F82-3CDC06352DB5}" presName="descendantText" presStyleLbl="alignAcc1" presStyleIdx="1" presStyleCnt="3" custScaleY="165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799B7-03A6-4315-9746-887104D41A24}" type="pres">
      <dgm:prSet presAssocID="{98A2C385-D026-4CA8-A582-67239CFE554B}" presName="sp" presStyleCnt="0"/>
      <dgm:spPr/>
    </dgm:pt>
    <dgm:pt modelId="{05D69C03-C3CE-4819-9253-2ACE293B4AA7}" type="pres">
      <dgm:prSet presAssocID="{C3A88352-C2C6-4335-8C02-6892BBACF181}" presName="composite" presStyleCnt="0"/>
      <dgm:spPr/>
    </dgm:pt>
    <dgm:pt modelId="{DDCBB2A9-316E-4771-A984-1B9E5579C56F}" type="pres">
      <dgm:prSet presAssocID="{C3A88352-C2C6-4335-8C02-6892BBACF1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878CB-2D62-4046-B2BD-8522F5A04F15}" type="pres">
      <dgm:prSet presAssocID="{C3A88352-C2C6-4335-8C02-6892BBACF181}" presName="descendantText" presStyleLbl="alignAcc1" presStyleIdx="2" presStyleCnt="3" custScaleY="173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D8A1B3-BE08-4A78-9D94-F64843C6D227}" type="presOf" srcId="{96208F79-B08C-4279-9962-59DE02A985BB}" destId="{902878CB-2D62-4046-B2BD-8522F5A04F15}" srcOrd="0" destOrd="0" presId="urn:microsoft.com/office/officeart/2005/8/layout/chevron2"/>
    <dgm:cxn modelId="{9FEA365A-BFE5-4D36-9B28-6EA9E754101B}" type="presOf" srcId="{42BE42C2-C513-43C8-BBF6-F99CEC79A28E}" destId="{162F387A-B023-450E-9F66-B7A7F8F75006}" srcOrd="0" destOrd="0" presId="urn:microsoft.com/office/officeart/2005/8/layout/chevron2"/>
    <dgm:cxn modelId="{AD306B93-2A2E-4E3A-B9FB-53980FBA98B4}" srcId="{C3A88352-C2C6-4335-8C02-6892BBACF181}" destId="{CFDC406C-6555-4807-BBCA-C121C1FDF344}" srcOrd="1" destOrd="0" parTransId="{338ABB6B-5A97-4029-A56E-5173616CC58C}" sibTransId="{CC5CD044-A7BB-439A-B807-1B66104E3CAC}"/>
    <dgm:cxn modelId="{8796BD6E-A257-40E9-8AC3-B12C3118F2C1}" srcId="{42BE42C2-C513-43C8-BBF6-F99CEC79A28E}" destId="{C3A88352-C2C6-4335-8C02-6892BBACF181}" srcOrd="2" destOrd="0" parTransId="{AFB3ACF1-A1D2-4652-93F0-817001C113DD}" sibTransId="{55383E5D-BF8E-4872-AAF2-F57302DD95EA}"/>
    <dgm:cxn modelId="{CAA1BA3F-BE46-4016-A49B-0C89593002BE}" srcId="{886C4491-4165-48CC-8629-120582F83CC4}" destId="{C49837EB-074A-4E1B-AA87-870D11A8A6C6}" srcOrd="1" destOrd="0" parTransId="{F8183CD9-8803-4AEA-B3E5-C2C56CDDE5FC}" sibTransId="{D8D4A860-FFBE-4E86-BA11-8BBC683C63E8}"/>
    <dgm:cxn modelId="{4147B853-8F3C-40D5-92B9-F4FBC4A6BB48}" srcId="{2825928F-7E28-406B-9F82-3CDC06352DB5}" destId="{4D6FE3F1-40C1-4666-BE9E-6AF3D975B8BE}" srcOrd="1" destOrd="0" parTransId="{E451D721-C1B1-413B-80C3-468153D711BF}" sibTransId="{C4E85900-F4FC-4E21-AF65-F9554A93851E}"/>
    <dgm:cxn modelId="{72555407-33F7-4AA2-B133-020A71BD6D62}" type="presOf" srcId="{2825928F-7E28-406B-9F82-3CDC06352DB5}" destId="{34674C2B-B446-4ECC-A711-689C1CA91B0F}" srcOrd="0" destOrd="0" presId="urn:microsoft.com/office/officeart/2005/8/layout/chevron2"/>
    <dgm:cxn modelId="{4D3F89B4-F9D8-4587-BE20-D341469735AC}" srcId="{42BE42C2-C513-43C8-BBF6-F99CEC79A28E}" destId="{886C4491-4165-48CC-8629-120582F83CC4}" srcOrd="0" destOrd="0" parTransId="{D1082F28-8838-4F83-B69E-F992D447EF3B}" sibTransId="{798E6D14-7540-4E42-881D-AC7A5C1745E8}"/>
    <dgm:cxn modelId="{20190E6C-07F7-4806-A76F-4A73FDA51BB6}" srcId="{C3A88352-C2C6-4335-8C02-6892BBACF181}" destId="{96208F79-B08C-4279-9962-59DE02A985BB}" srcOrd="0" destOrd="0" parTransId="{BC74356F-2630-4D26-B070-7BF254E800E9}" sibTransId="{951DE43B-4375-4AC8-91CA-1D605E4EA345}"/>
    <dgm:cxn modelId="{E502719A-B88E-4348-81B9-766758FB302C}" srcId="{886C4491-4165-48CC-8629-120582F83CC4}" destId="{DC7D43FE-E610-47A4-AB13-AFFD5E6D469E}" srcOrd="0" destOrd="0" parTransId="{699CC5F2-B5E0-4A42-B1DD-75868686FAE1}" sibTransId="{52B6ABF6-BEEE-4E92-8C94-BD2CB1542521}"/>
    <dgm:cxn modelId="{AF4123FE-8211-4C3D-ACB6-3F39F61AFD4B}" type="presOf" srcId="{DC7D43FE-E610-47A4-AB13-AFFD5E6D469E}" destId="{BDEBF2BE-6EDB-453A-99F9-1A9ADF6C354A}" srcOrd="0" destOrd="0" presId="urn:microsoft.com/office/officeart/2005/8/layout/chevron2"/>
    <dgm:cxn modelId="{A784A8E0-CE76-40BB-B193-84C1AC414769}" type="presOf" srcId="{4D6FE3F1-40C1-4666-BE9E-6AF3D975B8BE}" destId="{A4A368A9-C93F-4CD9-BAAE-6CDEEBBABD27}" srcOrd="0" destOrd="1" presId="urn:microsoft.com/office/officeart/2005/8/layout/chevron2"/>
    <dgm:cxn modelId="{8BA6B2D0-9609-40A7-BBC2-13B3A3FFEEF2}" type="presOf" srcId="{141B8E50-7D6B-4E50-86B5-3AA1753DD957}" destId="{A4A368A9-C93F-4CD9-BAAE-6CDEEBBABD27}" srcOrd="0" destOrd="0" presId="urn:microsoft.com/office/officeart/2005/8/layout/chevron2"/>
    <dgm:cxn modelId="{469AD051-294A-4BB1-B988-C090E4676E33}" type="presOf" srcId="{C3A88352-C2C6-4335-8C02-6892BBACF181}" destId="{DDCBB2A9-316E-4771-A984-1B9E5579C56F}" srcOrd="0" destOrd="0" presId="urn:microsoft.com/office/officeart/2005/8/layout/chevron2"/>
    <dgm:cxn modelId="{976EF948-624C-4F64-BC11-8FB4CAEA0A37}" type="presOf" srcId="{CFDC406C-6555-4807-BBCA-C121C1FDF344}" destId="{902878CB-2D62-4046-B2BD-8522F5A04F15}" srcOrd="0" destOrd="1" presId="urn:microsoft.com/office/officeart/2005/8/layout/chevron2"/>
    <dgm:cxn modelId="{27D9E3CA-BEDF-48D7-BFC3-B5A0150B04CE}" type="presOf" srcId="{C49837EB-074A-4E1B-AA87-870D11A8A6C6}" destId="{BDEBF2BE-6EDB-453A-99F9-1A9ADF6C354A}" srcOrd="0" destOrd="1" presId="urn:microsoft.com/office/officeart/2005/8/layout/chevron2"/>
    <dgm:cxn modelId="{52186B82-714A-4DC9-AE62-0F837EC3DEA3}" srcId="{2825928F-7E28-406B-9F82-3CDC06352DB5}" destId="{141B8E50-7D6B-4E50-86B5-3AA1753DD957}" srcOrd="0" destOrd="0" parTransId="{7D2EDC0B-176D-4805-B1D5-5CD5B7242404}" sibTransId="{A2F44CB1-F5E2-433C-B9B0-7C78A7E17AA5}"/>
    <dgm:cxn modelId="{776CD9FA-EC26-4653-B22D-9002F2CCC0A1}" type="presOf" srcId="{886C4491-4165-48CC-8629-120582F83CC4}" destId="{4C193156-6DC5-411A-8961-552FD4F2D9FF}" srcOrd="0" destOrd="0" presId="urn:microsoft.com/office/officeart/2005/8/layout/chevron2"/>
    <dgm:cxn modelId="{00BAC6CE-D9F0-43F9-9191-34CBA55A917E}" srcId="{42BE42C2-C513-43C8-BBF6-F99CEC79A28E}" destId="{2825928F-7E28-406B-9F82-3CDC06352DB5}" srcOrd="1" destOrd="0" parTransId="{9C298008-81A9-492F-A502-402B155203D5}" sibTransId="{98A2C385-D026-4CA8-A582-67239CFE554B}"/>
    <dgm:cxn modelId="{5149CFC7-FB68-45F8-B143-1ADAF74035D5}" type="presParOf" srcId="{162F387A-B023-450E-9F66-B7A7F8F75006}" destId="{9AF1A0C7-46EF-4B90-A35E-E1A538014865}" srcOrd="0" destOrd="0" presId="urn:microsoft.com/office/officeart/2005/8/layout/chevron2"/>
    <dgm:cxn modelId="{C7BD52CD-3911-4F95-9353-0A1AB4488588}" type="presParOf" srcId="{9AF1A0C7-46EF-4B90-A35E-E1A538014865}" destId="{4C193156-6DC5-411A-8961-552FD4F2D9FF}" srcOrd="0" destOrd="0" presId="urn:microsoft.com/office/officeart/2005/8/layout/chevron2"/>
    <dgm:cxn modelId="{429AEB90-671A-45E4-AEEA-C405A3D92BD1}" type="presParOf" srcId="{9AF1A0C7-46EF-4B90-A35E-E1A538014865}" destId="{BDEBF2BE-6EDB-453A-99F9-1A9ADF6C354A}" srcOrd="1" destOrd="0" presId="urn:microsoft.com/office/officeart/2005/8/layout/chevron2"/>
    <dgm:cxn modelId="{167EA1B3-5E2A-4438-BDDD-DFE7ED3B4423}" type="presParOf" srcId="{162F387A-B023-450E-9F66-B7A7F8F75006}" destId="{59D9673C-E676-47BB-8571-BEFA783F421E}" srcOrd="1" destOrd="0" presId="urn:microsoft.com/office/officeart/2005/8/layout/chevron2"/>
    <dgm:cxn modelId="{A3582F4E-8F7F-4B25-BE71-4477B3CD2B30}" type="presParOf" srcId="{162F387A-B023-450E-9F66-B7A7F8F75006}" destId="{09EBDCDE-DFCD-4EFB-ABDE-D6EEAB7240B5}" srcOrd="2" destOrd="0" presId="urn:microsoft.com/office/officeart/2005/8/layout/chevron2"/>
    <dgm:cxn modelId="{41848706-F434-41EF-B3A5-FC60F220FEAF}" type="presParOf" srcId="{09EBDCDE-DFCD-4EFB-ABDE-D6EEAB7240B5}" destId="{34674C2B-B446-4ECC-A711-689C1CA91B0F}" srcOrd="0" destOrd="0" presId="urn:microsoft.com/office/officeart/2005/8/layout/chevron2"/>
    <dgm:cxn modelId="{9CB4CCC1-1752-4E03-B49E-3B882C9710D1}" type="presParOf" srcId="{09EBDCDE-DFCD-4EFB-ABDE-D6EEAB7240B5}" destId="{A4A368A9-C93F-4CD9-BAAE-6CDEEBBABD27}" srcOrd="1" destOrd="0" presId="urn:microsoft.com/office/officeart/2005/8/layout/chevron2"/>
    <dgm:cxn modelId="{15C4D134-B754-4337-B1F9-1D1348861609}" type="presParOf" srcId="{162F387A-B023-450E-9F66-B7A7F8F75006}" destId="{5F5799B7-03A6-4315-9746-887104D41A24}" srcOrd="3" destOrd="0" presId="urn:microsoft.com/office/officeart/2005/8/layout/chevron2"/>
    <dgm:cxn modelId="{D10846AC-8D11-49FA-BEE2-C73A00D8530F}" type="presParOf" srcId="{162F387A-B023-450E-9F66-B7A7F8F75006}" destId="{05D69C03-C3CE-4819-9253-2ACE293B4AA7}" srcOrd="4" destOrd="0" presId="urn:microsoft.com/office/officeart/2005/8/layout/chevron2"/>
    <dgm:cxn modelId="{FA08AED0-3B23-490A-9D2B-2EC55BC3ADD0}" type="presParOf" srcId="{05D69C03-C3CE-4819-9253-2ACE293B4AA7}" destId="{DDCBB2A9-316E-4771-A984-1B9E5579C56F}" srcOrd="0" destOrd="0" presId="urn:microsoft.com/office/officeart/2005/8/layout/chevron2"/>
    <dgm:cxn modelId="{49DDD9ED-76FB-424F-AC4B-8583047756A1}" type="presParOf" srcId="{05D69C03-C3CE-4819-9253-2ACE293B4AA7}" destId="{902878CB-2D62-4046-B2BD-8522F5A04F1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93156-6DC5-411A-8961-552FD4F2D9FF}">
      <dsp:nvSpPr>
        <dsp:cNvPr id="0" name=""/>
        <dsp:cNvSpPr/>
      </dsp:nvSpPr>
      <dsp:spPr>
        <a:xfrm rot="5400000">
          <a:off x="-212329" y="688558"/>
          <a:ext cx="1415529" cy="9908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971663"/>
        <a:ext cx="990870" cy="424659"/>
      </dsp:txXfrm>
    </dsp:sp>
    <dsp:sp modelId="{BDEBF2BE-6EDB-453A-99F9-1A9ADF6C354A}">
      <dsp:nvSpPr>
        <dsp:cNvPr id="0" name=""/>
        <dsp:cNvSpPr/>
      </dsp:nvSpPr>
      <dsp:spPr>
        <a:xfrm rot="5400000">
          <a:off x="3278881" y="-2211627"/>
          <a:ext cx="1719784" cy="629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помогает увидеть  обучение детей, более явно в различных проявлениях и деталях, чем это обычно возможно;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раскрывает, что учащиеся думают о предмете – как они понимают и истолковывают конкретные идеи;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90871" y="160336"/>
        <a:ext cx="6211852" cy="1551878"/>
      </dsp:txXfrm>
    </dsp:sp>
    <dsp:sp modelId="{34674C2B-B446-4ECC-A711-689C1CA91B0F}">
      <dsp:nvSpPr>
        <dsp:cNvPr id="0" name=""/>
        <dsp:cNvSpPr/>
      </dsp:nvSpPr>
      <dsp:spPr>
        <a:xfrm rot="5400000">
          <a:off x="-212329" y="2257244"/>
          <a:ext cx="1415529" cy="9908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2540349"/>
        <a:ext cx="990870" cy="424659"/>
      </dsp:txXfrm>
    </dsp:sp>
    <dsp:sp modelId="{A4A368A9-C93F-4CD9-BAAE-6CDEEBBABD27}">
      <dsp:nvSpPr>
        <dsp:cNvPr id="0" name=""/>
        <dsp:cNvSpPr/>
      </dsp:nvSpPr>
      <dsp:spPr>
        <a:xfrm rot="5400000">
          <a:off x="3378191" y="-642940"/>
          <a:ext cx="1521163" cy="629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помогает увидеть разницу между тем, что по мнению учителя, должно происходить во время обучения детей, и тем, что происходит в реальности;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практика урока-исследования предполагает переход от целей обучения (как учащиеся учатся, как меняется их мышление) к целям преподавания;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90871" y="1818637"/>
        <a:ext cx="6221548" cy="1372649"/>
      </dsp:txXfrm>
    </dsp:sp>
    <dsp:sp modelId="{DDCBB2A9-316E-4771-A984-1B9E5579C56F}">
      <dsp:nvSpPr>
        <dsp:cNvPr id="0" name=""/>
        <dsp:cNvSpPr/>
      </dsp:nvSpPr>
      <dsp:spPr>
        <a:xfrm rot="5400000">
          <a:off x="-212329" y="3865518"/>
          <a:ext cx="1415529" cy="99087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4148623"/>
        <a:ext cx="990870" cy="424659"/>
      </dsp:txXfrm>
    </dsp:sp>
    <dsp:sp modelId="{902878CB-2D62-4046-B2BD-8522F5A04F15}">
      <dsp:nvSpPr>
        <dsp:cNvPr id="0" name=""/>
        <dsp:cNvSpPr/>
      </dsp:nvSpPr>
      <dsp:spPr>
        <a:xfrm rot="5400000">
          <a:off x="3338604" y="965333"/>
          <a:ext cx="1600337" cy="6295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реализация подхода </a:t>
          </a: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Lesson Study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 рамках профессионального сообщества учителей, главной целью которого является помощь учащимся в обучении и профессиональное обучение членов группы;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использование возможностей </a:t>
          </a:r>
          <a:r>
            <a:rPr lang="en-US" sz="1800" b="0" kern="1200" dirty="0" smtClean="0">
              <a:latin typeface="Times New Roman" pitchFamily="18" charset="0"/>
              <a:cs typeface="Times New Roman" pitchFamily="18" charset="0"/>
            </a:rPr>
            <a:t>Lesson Study</a:t>
          </a: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  в своей учительской практике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90870" y="3391189"/>
        <a:ext cx="6217683" cy="144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0A758C5-A572-473A-BF6A-5BCA1967D98D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F206E44-32F4-49F3-BCBE-41D487EC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9"/>
            <a:ext cx="8458200" cy="3586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«Совершенствование практики преподавания и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помощью  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Lesson Study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714884"/>
            <a:ext cx="5357850" cy="1752600"/>
          </a:xfrm>
        </p:spPr>
        <p:txBody>
          <a:bodyPr>
            <a:normAutofit fontScale="92500"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Зимовец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Т. Н.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 «Школа-лицей №1 отдела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Костаная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Сертифицированный учитель первого уровня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4"/>
            <a:ext cx="8229600" cy="616745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200" dirty="0" smtClean="0"/>
              <a:t>Методика </a:t>
            </a:r>
            <a:r>
              <a:rPr lang="en-GB" sz="3200" dirty="0" smtClean="0"/>
              <a:t>Lesson study</a:t>
            </a:r>
            <a:r>
              <a:rPr lang="ru-RU" sz="32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200" dirty="0" smtClean="0"/>
              <a:t>пришла к нам из Японии</a:t>
            </a:r>
            <a:endParaRPr lang="en-GB" sz="32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В США эту методику представил </a:t>
            </a:r>
            <a:r>
              <a:rPr lang="ru-RU" sz="2800" dirty="0" err="1" smtClean="0"/>
              <a:t>Макото</a:t>
            </a:r>
            <a:r>
              <a:rPr lang="ru-RU" sz="2800" dirty="0" smtClean="0"/>
              <a:t> </a:t>
            </a:r>
            <a:r>
              <a:rPr lang="ru-RU" sz="2800" dirty="0" err="1" smtClean="0"/>
              <a:t>Йошида</a:t>
            </a:r>
            <a:r>
              <a:rPr lang="ru-RU" sz="2800" dirty="0" smtClean="0"/>
              <a:t>, переведя японское наименование «</a:t>
            </a:r>
            <a:r>
              <a:rPr lang="ru-RU" sz="2800" dirty="0" err="1" smtClean="0"/>
              <a:t>дзюгёкенкью</a:t>
            </a:r>
            <a:r>
              <a:rPr lang="ru-RU" sz="2800" dirty="0" smtClean="0"/>
              <a:t>» на английский язык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как  «</a:t>
            </a:r>
            <a:r>
              <a:rPr lang="en-US" sz="2800" dirty="0" smtClean="0"/>
              <a:t>Lesson Study</a:t>
            </a:r>
            <a:r>
              <a:rPr lang="ru-RU" sz="2800" dirty="0" smtClean="0"/>
              <a:t>»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dirty="0" smtClean="0"/>
              <a:t>	</a:t>
            </a:r>
            <a:r>
              <a:rPr lang="en-GB" sz="1800" dirty="0" smtClean="0"/>
              <a:t>Yoshida, M (1999) </a:t>
            </a:r>
            <a:r>
              <a:rPr lang="ru-RU" sz="1800" dirty="0" smtClean="0"/>
              <a:t> </a:t>
            </a:r>
            <a:r>
              <a:rPr lang="ru-RU" sz="1800" i="1" dirty="0" smtClean="0"/>
              <a:t>Японский подход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i="1" dirty="0" smtClean="0"/>
              <a:t>к совершенствованию преподавания в школе</a:t>
            </a:r>
            <a:r>
              <a:rPr lang="en-GB" sz="1800" dirty="0" smtClean="0"/>
              <a:t>, </a:t>
            </a:r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1800" dirty="0" smtClean="0"/>
              <a:t>in Stigler and </a:t>
            </a:r>
            <a:r>
              <a:rPr lang="ru-RU" sz="1800" dirty="0" smtClean="0"/>
              <a:t> </a:t>
            </a:r>
            <a:r>
              <a:rPr lang="en-GB" sz="1800" dirty="0" err="1" smtClean="0"/>
              <a:t>Hiebert</a:t>
            </a:r>
            <a:r>
              <a:rPr lang="en-GB" sz="1800" dirty="0" smtClean="0"/>
              <a:t> (</a:t>
            </a:r>
            <a:r>
              <a:rPr lang="en-GB" sz="1800" dirty="0" err="1" smtClean="0"/>
              <a:t>eds</a:t>
            </a:r>
            <a:r>
              <a:rPr lang="en-GB" sz="1800" dirty="0" smtClean="0"/>
              <a:t>) </a:t>
            </a:r>
            <a:r>
              <a:rPr lang="en-GB" sz="1800" i="1" dirty="0" smtClean="0"/>
              <a:t>The Teaching Gap</a:t>
            </a:r>
            <a:endParaRPr lang="en-GB" sz="2800" i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</p:txBody>
      </p:sp>
      <p:pic>
        <p:nvPicPr>
          <p:cNvPr id="4099" name="Picture 6" descr="yosh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797425"/>
            <a:ext cx="16224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MP90039963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714356"/>
            <a:ext cx="1647810" cy="20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8" descr="MP90040080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222508" cy="13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58138" cy="500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Stady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715040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Педагогический подход к обучению и преподаванию, представляющий собой особую форму исследования в действии на уроках, направленную на совершенствование знаний в области учительской практики.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Основан в Японии в 70-х годах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столетия в целях усовершенствования школьной практики.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характерных особенностей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является рефлексия.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Предполагает ряд исследовательских циклов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Центральное место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имеет процесс «исследование урока» или «изучение урока», в котором в сотрудничестве работают несколько учителей для решения вопроса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Каким образом возможно развить определённый педагогический подход для повышения качества обучения?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демократичным способом улучшения практики.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Рекомендуется использование  и внедрение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в начальном и среднем звене.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одним из видов сетевого взаимодействия педагогов, способом развития профессионализма учителей. 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подход наиболее эффективен для сплочения учителей, совместного определения проблем, создания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коллаборативной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среды для совместного обучения, обмена опытом и коллективной ответственностью за результативность исследования.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Stady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лессс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71" y="1643050"/>
            <a:ext cx="909922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esktop\IMG_1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256"/>
            <a:ext cx="3214710" cy="2411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home\Desktop\IMG_1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00240"/>
            <a:ext cx="3643338" cy="273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642918"/>
            <a:ext cx="8072494" cy="1428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Подход </a:t>
            </a:r>
            <a:r>
              <a:rPr lang="en-US" b="1" dirty="0" smtClean="0">
                <a:solidFill>
                  <a:schemeClr val="tx1"/>
                </a:solidFill>
              </a:rPr>
              <a:t>Lesson Study</a:t>
            </a:r>
            <a:r>
              <a:rPr lang="ru-RU" b="1" dirty="0" smtClean="0">
                <a:solidFill>
                  <a:schemeClr val="tx1"/>
                </a:solidFill>
              </a:rPr>
              <a:t> представляет собой цикл,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включающий не менее трёх </a:t>
            </a:r>
            <a:r>
              <a:rPr lang="en-US" b="1" dirty="0">
                <a:solidFill>
                  <a:schemeClr val="tx1"/>
                </a:solidFill>
              </a:rPr>
              <a:t>Lesson </a:t>
            </a:r>
            <a:r>
              <a:rPr lang="en-US" b="1" dirty="0" smtClean="0">
                <a:solidFill>
                  <a:schemeClr val="tx1"/>
                </a:solidFill>
              </a:rPr>
              <a:t>Study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совместно планируемых, преподаваемых,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наблюдаемых и анализируемых группой учителей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8" y="2143116"/>
            <a:ext cx="235742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home\Desktop\IMG_1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928934"/>
            <a:ext cx="3429024" cy="257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643578"/>
            <a:ext cx="5357818" cy="121442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Изучение; Формирование группы;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Выбор исследовательской темы, цели и предметной области; Планирование; Проведение;. Опрос; Обсуждение и первоначальное планирование 2-го,3-го урока; Представление материалов.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право 15"/>
          <p:cNvSpPr/>
          <p:nvPr/>
        </p:nvSpPr>
        <p:spPr>
          <a:xfrm rot="5400000">
            <a:off x="4036215" y="4393413"/>
            <a:ext cx="1071570" cy="428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097839">
            <a:off x="2993575" y="2603462"/>
            <a:ext cx="1071570" cy="428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8122798">
            <a:off x="5145106" y="2568097"/>
            <a:ext cx="1071570" cy="428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808827">
            <a:off x="3045285" y="4262481"/>
            <a:ext cx="1071570" cy="428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985831">
            <a:off x="5045971" y="4262199"/>
            <a:ext cx="1071570" cy="428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4060730" y="2473913"/>
            <a:ext cx="1071570" cy="42862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85794"/>
            <a:ext cx="2857520" cy="12858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Педагогический подход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785794"/>
            <a:ext cx="2714644" cy="12858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Демократический способ улучшения практики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785794"/>
            <a:ext cx="2714644" cy="12858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Одна из форм исследования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действии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5214950"/>
            <a:ext cx="2714644" cy="12858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из видов сетевого сообщества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5214950"/>
            <a:ext cx="2786082" cy="12858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 развития профессионализма учителей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143512"/>
            <a:ext cx="271464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Способ создания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коллаборативной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среды </a:t>
            </a:r>
          </a:p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для совместного обмена опытом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IMG_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500306"/>
            <a:ext cx="2952685" cy="2214585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428992" y="3071810"/>
            <a:ext cx="2286016" cy="11430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Lesson Study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ome\Desktop\IMG_1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2968648" cy="2226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00" cy="571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Эффективность подхода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Lesson Study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42" y="1428736"/>
          <a:ext cx="7286676" cy="5145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 descr="C:\Users\home\Desktop\IMG_10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143248"/>
            <a:ext cx="2428892" cy="1821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home\Desktop\IMG_1103.JPG"/>
          <p:cNvPicPr>
            <a:picLocks noChangeAspect="1" noChangeArrowheads="1"/>
          </p:cNvPicPr>
          <p:nvPr/>
        </p:nvPicPr>
        <p:blipFill>
          <a:blip r:embed="rId7" cstate="print"/>
          <a:srcRect l="6057" t="11150"/>
          <a:stretch>
            <a:fillRect/>
          </a:stretch>
        </p:blipFill>
        <p:spPr bwMode="auto">
          <a:xfrm>
            <a:off x="214282" y="4941506"/>
            <a:ext cx="2399623" cy="1702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C:\Users\home\Desktop\IMG_11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981" y="1357297"/>
            <a:ext cx="2381193" cy="1785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43000"/>
            <a:ext cx="8928992" cy="51663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идеей.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 улучшить обучение, что может быть более очевидным,  чем сотрудничать с другими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планировать, наблюдать, размышлять над уроками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2002)</a:t>
            </a:r>
          </a:p>
        </p:txBody>
      </p:sp>
    </p:spTree>
    <p:extLst>
      <p:ext uri="{BB962C8B-B14F-4D97-AF65-F5344CB8AC3E}">
        <p14:creationId xmlns="" xmlns:p14="http://schemas.microsoft.com/office/powerpoint/2010/main" val="36980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</TotalTime>
  <Words>367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«Совершенствование практики преподавания и обучения с помощью  Lesson Study» </vt:lpstr>
      <vt:lpstr>Слайд 2</vt:lpstr>
      <vt:lpstr>Что такое Lesson Stady?</vt:lpstr>
      <vt:lpstr>Процесс Lesson Stady</vt:lpstr>
      <vt:lpstr>Слайд 5</vt:lpstr>
      <vt:lpstr>Слайд 6</vt:lpstr>
      <vt:lpstr>Слайд 7</vt:lpstr>
      <vt:lpstr>Эффективность подхода Lesson Study </vt:lpstr>
      <vt:lpstr>«Урок – исследование является простой идеей.  Если вы хотите улучшить обучение, что может быть более очевидным,  чем сотрудничать с другими учителями - планировать, наблюдать, размышлять над уроками».                                               (Lewis, 2002)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«Совершенствование практики преподавания и обучения с помощью  Lesson Study для содействия гармонизации деятельности школы»</dc:title>
  <dc:creator>home</dc:creator>
  <cp:lastModifiedBy>home</cp:lastModifiedBy>
  <cp:revision>23</cp:revision>
  <dcterms:created xsi:type="dcterms:W3CDTF">2014-08-25T15:44:38Z</dcterms:created>
  <dcterms:modified xsi:type="dcterms:W3CDTF">2014-08-28T19:47:22Z</dcterms:modified>
</cp:coreProperties>
</file>